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6" r:id="rId1"/>
  </p:sldMasterIdLst>
  <p:notesMasterIdLst>
    <p:notesMasterId r:id="rId16"/>
  </p:notesMasterIdLst>
  <p:sldIdLst>
    <p:sldId id="256" r:id="rId2"/>
    <p:sldId id="257" r:id="rId3"/>
    <p:sldId id="271" r:id="rId4"/>
    <p:sldId id="272" r:id="rId5"/>
    <p:sldId id="258" r:id="rId6"/>
    <p:sldId id="259" r:id="rId7"/>
    <p:sldId id="263" r:id="rId8"/>
    <p:sldId id="260" r:id="rId9"/>
    <p:sldId id="261" r:id="rId10"/>
    <p:sldId id="262" r:id="rId11"/>
    <p:sldId id="267" r:id="rId12"/>
    <p:sldId id="270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04"/>
    <p:restoredTop sz="50000"/>
  </p:normalViewPr>
  <p:slideViewPr>
    <p:cSldViewPr snapToGrid="0" snapToObjects="1">
      <p:cViewPr>
        <p:scale>
          <a:sx n="55" d="100"/>
          <a:sy n="55" d="100"/>
        </p:scale>
        <p:origin x="-2466" y="-1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gif>
</file>

<file path=ppt/media/image3.png>
</file>

<file path=ppt/media/image4.png>
</file>

<file path=ppt/media/image5.jpg>
</file>

<file path=ppt/media/image6.gif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53B14E-6623-CB43-A2DE-4A35AF63B7DC}" type="datetimeFigureOut">
              <a:rPr lang="en-US" smtClean="0"/>
              <a:t>11/6/2016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6B9DC-92F8-E444-AD45-0A783F126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1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8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91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682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14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AU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698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02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99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05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8391782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072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6477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13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10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93579721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922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009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asara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alm.tools/" TargetMode="Externa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" TargetMode="External"/><Relationship Id="rId2" Type="http://schemas.openxmlformats.org/officeDocument/2006/relationships/hyperlink" Target="https://github.com/basarat/demo-shippin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TypeScript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7200" i="1" dirty="0" smtClean="0"/>
              <a:t>JavaScript</a:t>
            </a:r>
            <a:r>
              <a:rPr lang="en-US" sz="7200" dirty="0" smtClean="0"/>
              <a:t> </a:t>
            </a:r>
            <a:r>
              <a:rPr lang="en-US" sz="7200" i="1" dirty="0" smtClean="0"/>
              <a:t>+</a:t>
            </a:r>
            <a:r>
              <a:rPr lang="en-US" sz="7200" dirty="0" smtClean="0"/>
              <a:t> </a:t>
            </a:r>
            <a:r>
              <a:rPr lang="en-US" sz="7200" i="1" dirty="0" smtClean="0"/>
              <a:t>NXT</a:t>
            </a:r>
            <a:endParaRPr lang="en-US" sz="72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92462" y="5493376"/>
            <a:ext cx="3765792" cy="1388534"/>
          </a:xfrm>
        </p:spPr>
        <p:txBody>
          <a:bodyPr>
            <a:normAutofit lnSpcReduction="10000"/>
          </a:bodyPr>
          <a:lstStyle/>
          <a:p>
            <a:r>
              <a:rPr lang="en-US" sz="4000" dirty="0" smtClean="0">
                <a:solidFill>
                  <a:srgbClr val="FF0000"/>
                </a:solidFill>
                <a:hlinkClick r:id="rId3"/>
              </a:rPr>
              <a:t>@</a:t>
            </a:r>
            <a:r>
              <a:rPr lang="en-US" sz="4000" dirty="0" err="1" smtClean="0">
                <a:solidFill>
                  <a:srgbClr val="FF0000"/>
                </a:solidFill>
                <a:hlinkClick r:id="rId3"/>
              </a:rPr>
              <a:t>basarat</a:t>
            </a:r>
            <a:endParaRPr lang="en-US" sz="4000" dirty="0" smtClean="0">
              <a:solidFill>
                <a:srgbClr val="FF0000"/>
              </a:solidFill>
            </a:endParaRPr>
          </a:p>
          <a:p>
            <a:r>
              <a:rPr lang="en-US" sz="4000" dirty="0" smtClean="0">
                <a:solidFill>
                  <a:schemeClr val="tx1"/>
                </a:solidFill>
              </a:rPr>
              <a:t>Google it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5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892" y="699472"/>
            <a:ext cx="9569142" cy="550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8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84" y="105509"/>
            <a:ext cx="6541477" cy="654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30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826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12" y="13120"/>
            <a:ext cx="2842065" cy="45352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097" y="1254536"/>
            <a:ext cx="1364761" cy="13647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28361" y="2943889"/>
            <a:ext cx="27302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AU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/>
              </a:rPr>
              <a:t>alm.tools</a:t>
            </a:r>
            <a:endParaRPr lang="en-AU" sz="5400" b="1" dirty="0">
              <a:ln/>
              <a:solidFill>
                <a:schemeClr val="accent3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58596" y="4872922"/>
            <a:ext cx="6330299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AU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Google: </a:t>
            </a:r>
          </a:p>
          <a:p>
            <a:pPr algn="ctr"/>
            <a:r>
              <a:rPr lang="en-AU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TypeScript</a:t>
            </a:r>
            <a:r>
              <a:rPr lang="en-AU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Book</a:t>
            </a:r>
            <a:endParaRPr lang="en-AU" sz="5400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016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53140" y="2967335"/>
            <a:ext cx="28857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@</a:t>
            </a:r>
            <a:r>
              <a:rPr lang="en-AU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basarat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47528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84" y="105509"/>
            <a:ext cx="6541477" cy="6541477"/>
          </a:xfrm>
        </p:spPr>
      </p:pic>
    </p:spTree>
    <p:extLst>
      <p:ext uri="{BB962C8B-B14F-4D97-AF65-F5344CB8AC3E}">
        <p14:creationId xmlns:p14="http://schemas.microsoft.com/office/powerpoint/2010/main" val="214025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3792800"/>
          </a:xfrm>
        </p:spPr>
        <p:txBody>
          <a:bodyPr>
            <a:noAutofit/>
          </a:bodyPr>
          <a:lstStyle/>
          <a:p>
            <a:r>
              <a:rPr lang="en-US" sz="13800" dirty="0" smtClean="0"/>
              <a:t>LESS </a:t>
            </a:r>
            <a:r>
              <a:rPr lang="en-US" sz="28700" dirty="0" smtClean="0"/>
              <a:t>WAT</a:t>
            </a:r>
            <a:endParaRPr lang="en-US" sz="13800" dirty="0"/>
          </a:p>
        </p:txBody>
      </p:sp>
    </p:spTree>
    <p:extLst>
      <p:ext uri="{BB962C8B-B14F-4D97-AF65-F5344CB8AC3E}">
        <p14:creationId xmlns:p14="http://schemas.microsoft.com/office/powerpoint/2010/main" val="260928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9600" dirty="0" smtClean="0"/>
              <a:t>WAT</a:t>
            </a:r>
            <a:endParaRPr lang="en-US" sz="9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D:\REPOS\conf-siseix-mexico-typescript\images\giphy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8280" y="2047044"/>
            <a:ext cx="6167039" cy="4316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13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231" y="263770"/>
            <a:ext cx="6268671" cy="62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68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hlinkClick r:id="rId2"/>
              </a:rPr>
              <a:t>Just a JS file</a:t>
            </a:r>
          </a:p>
          <a:p>
            <a:r>
              <a:rPr lang="en-US" sz="4800" dirty="0" smtClean="0">
                <a:hlinkClick r:id="rId3"/>
              </a:rPr>
              <a:t>A JS Project</a:t>
            </a:r>
            <a:r>
              <a:rPr lang="en-US" sz="4800" dirty="0" smtClean="0">
                <a:hlinkClick r:id="rId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39631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231" y="263770"/>
            <a:ext cx="6268671" cy="62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6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00" y="1104900"/>
            <a:ext cx="4645152" cy="464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2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687" y="1078523"/>
            <a:ext cx="5349807" cy="441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5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/>
        <a:ea typeface=""/>
        <a:cs typeface=""/>
      </a:majorFont>
      <a:minorFont>
        <a:latin typeface="Gill Sans MT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239</TotalTime>
  <Words>28</Words>
  <Application>Microsoft Office PowerPoint</Application>
  <PresentationFormat>Custom</PresentationFormat>
  <Paragraphs>17</Paragraphs>
  <Slides>14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Badge</vt:lpstr>
      <vt:lpstr>TypeScript  JavaScript + NXT</vt:lpstr>
      <vt:lpstr>PowerPoint Presentation</vt:lpstr>
      <vt:lpstr>LESS WAT</vt:lpstr>
      <vt:lpstr>WAT</vt:lpstr>
      <vt:lpstr>PowerPoint Presentation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&amp; TypeScript NXT</dc:title>
  <dc:creator>Microsoft Office User</dc:creator>
  <cp:lastModifiedBy>bas</cp:lastModifiedBy>
  <cp:revision>20</cp:revision>
  <dcterms:created xsi:type="dcterms:W3CDTF">2016-08-10T22:07:09Z</dcterms:created>
  <dcterms:modified xsi:type="dcterms:W3CDTF">2016-11-06T08:29:00Z</dcterms:modified>
</cp:coreProperties>
</file>

<file path=docProps/thumbnail.jpeg>
</file>